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7"/>
  </p:notesMasterIdLst>
  <p:sldIdLst>
    <p:sldId id="257" r:id="rId2"/>
    <p:sldId id="361" r:id="rId3"/>
    <p:sldId id="258" r:id="rId4"/>
    <p:sldId id="362" r:id="rId5"/>
    <p:sldId id="3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5928C-1E9A-D64A-A8D2-E008A7DA001C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90A09-7CCD-194D-AAF4-28AD49F452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82103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ADE3F-10A3-344D-890A-5BC5263B4CCF}" type="datetimeFigureOut">
              <a:rPr lang="en-US" smtClean="0"/>
              <a:pPr/>
              <a:t>11/22/12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B48F8-6F15-2249-94E6-EE2B3C909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88392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ea typeface="+mj-ea"/>
                <a:cs typeface="+mj-cs"/>
              </a:rPr>
              <a:t>Some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057400"/>
            <a:ext cx="8686800" cy="3505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dirty="0" smtClean="0">
                <a:ea typeface="+mn-ea"/>
                <a:cs typeface="+mn-cs"/>
              </a:rPr>
              <a:t>David Hales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dirty="0" err="1" smtClean="0">
                <a:ea typeface="+mn-ea"/>
                <a:cs typeface="+mn-cs"/>
              </a:rPr>
              <a:t>www.davidhales.com</a:t>
            </a:r>
            <a:endParaRPr lang="en-GB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dirty="0" smtClean="0">
                <a:ea typeface="+mn-ea"/>
                <a:cs typeface="+mn-cs"/>
              </a:rPr>
              <a:t>The Open University, UK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GB" sz="28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GB" sz="2800" dirty="0" smtClean="0">
                <a:ea typeface="+mn-ea"/>
                <a:cs typeface="+mn-cs"/>
              </a:rPr>
              <a:t>NESS Grand Challenges, March. </a:t>
            </a:r>
            <a:r>
              <a:rPr lang="en-GB" sz="2800" dirty="0" smtClean="0"/>
              <a:t>29</a:t>
            </a:r>
            <a:r>
              <a:rPr lang="en-GB" sz="2800" baseline="30000" dirty="0" smtClean="0">
                <a:ea typeface="+mn-ea"/>
                <a:cs typeface="+mn-cs"/>
              </a:rPr>
              <a:t>th</a:t>
            </a:r>
            <a:r>
              <a:rPr lang="en-GB" sz="2800" dirty="0" smtClean="0">
                <a:ea typeface="+mn-ea"/>
                <a:cs typeface="+mn-cs"/>
              </a:rPr>
              <a:t>, 2012</a:t>
            </a: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GB" sz="28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GB" dirty="0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Agency and Incentives </a:t>
            </a:r>
            <a:r>
              <a:rPr lang="en-US" dirty="0" smtClean="0"/>
              <a:t>–</a:t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/>
              <a:t>happens to them?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Rational choice / human action as a priori basis for economic explanation (a kind of algorithm)</a:t>
            </a:r>
          </a:p>
          <a:p>
            <a:r>
              <a:rPr lang="en-US" dirty="0" smtClean="0"/>
              <a:t>What to replace it with? (new kinds of algorithm?)</a:t>
            </a:r>
          </a:p>
          <a:p>
            <a:r>
              <a:rPr lang="en-US" dirty="0" smtClean="0"/>
              <a:t>What are the boundaries of agency – where is it?</a:t>
            </a:r>
          </a:p>
          <a:p>
            <a:r>
              <a:rPr lang="en-US" dirty="0" smtClean="0"/>
              <a:t>New incentive concepts?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35701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5363" name="Content Placeholder 3" descr="guy_fawkes_anonymous_2_wp_1920x120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457200" y="1066800"/>
            <a:ext cx="4186808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Commons Based Peer Production </a:t>
            </a:r>
            <a:r>
              <a:rPr lang="en-GB" sz="2400" dirty="0" smtClean="0">
                <a:solidFill>
                  <a:schemeClr val="bg1"/>
                </a:solidFill>
              </a:rPr>
              <a:t>–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are </a:t>
            </a:r>
            <a:r>
              <a:rPr lang="en-GB" sz="2400" dirty="0">
                <a:solidFill>
                  <a:schemeClr val="bg1"/>
                </a:solidFill>
              </a:rPr>
              <a:t>the hackers right?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Commons Based Peer Production </a:t>
            </a:r>
            <a:r>
              <a:rPr lang="en-US" dirty="0" smtClean="0"/>
              <a:t>–</a:t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the hackers right?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Commons based peer production</a:t>
            </a:r>
          </a:p>
          <a:p>
            <a:r>
              <a:rPr lang="en-US" dirty="0" smtClean="0"/>
              <a:t>Incentives – intrinsic v. extrinsic</a:t>
            </a:r>
          </a:p>
          <a:p>
            <a:r>
              <a:rPr lang="en-US" dirty="0" smtClean="0"/>
              <a:t>Techno-social networking tools: new </a:t>
            </a:r>
            <a:r>
              <a:rPr lang="en-US" dirty="0" err="1" smtClean="0"/>
              <a:t>decentralised</a:t>
            </a:r>
            <a:r>
              <a:rPr lang="en-US" dirty="0" smtClean="0"/>
              <a:t> mechanisms for coordination / info. </a:t>
            </a:r>
            <a:r>
              <a:rPr lang="en-GB" dirty="0" smtClean="0"/>
              <a:t>signalling</a:t>
            </a:r>
            <a:r>
              <a:rPr lang="en-US" dirty="0" smtClean="0"/>
              <a:t> different from “market” price</a:t>
            </a:r>
          </a:p>
          <a:p>
            <a:r>
              <a:rPr lang="en-US" dirty="0" smtClean="0"/>
              <a:t>P2P money / lending / banking</a:t>
            </a:r>
          </a:p>
          <a:p>
            <a:r>
              <a:rPr lang="en-US" dirty="0" smtClean="0"/>
              <a:t>Can we abstract mechanisms similar to “markets” – group selection?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7423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Evolutionary models </a:t>
            </a:r>
            <a:r>
              <a:rPr lang="en-US" dirty="0" smtClean="0"/>
              <a:t>–</a:t>
            </a:r>
            <a:br>
              <a:rPr lang="en-US" dirty="0" smtClean="0"/>
            </a:br>
            <a:r>
              <a:rPr lang="en-US" dirty="0" smtClean="0"/>
              <a:t>crude </a:t>
            </a:r>
            <a:r>
              <a:rPr lang="en-US" dirty="0"/>
              <a:t>metaphor or new paradigm?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likes evolutionary approaches (it gives us an algorithm – think of Dennett)</a:t>
            </a:r>
          </a:p>
          <a:p>
            <a:r>
              <a:rPr lang="en-US" dirty="0" smtClean="0"/>
              <a:t>But is it more than a crude metaphor – if not when what IS evolving in social systems?</a:t>
            </a:r>
          </a:p>
          <a:p>
            <a:r>
              <a:rPr lang="en-US" dirty="0" smtClean="0"/>
              <a:t>What different kinds of evolutionary models can be abstracted and where are they applicable?</a:t>
            </a:r>
          </a:p>
          <a:p>
            <a:r>
              <a:rPr lang="en-US" dirty="0" smtClean="0"/>
              <a:t>Why did the meme abstraction die out?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87577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213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Some Questions</vt:lpstr>
      <vt:lpstr>Agency and Incentives – what happens to them?</vt:lpstr>
      <vt:lpstr>Slide 3</vt:lpstr>
      <vt:lpstr>Commons Based Peer Production – are the hackers right?</vt:lpstr>
      <vt:lpstr>Evolutionary models – crude metaphor or new paradigm?</vt:lpstr>
    </vt:vector>
  </TitlesOfParts>
  <Company>uni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</dc:creator>
  <cp:lastModifiedBy>Jeff</cp:lastModifiedBy>
  <cp:revision>30</cp:revision>
  <dcterms:created xsi:type="dcterms:W3CDTF">2012-11-22T02:35:33Z</dcterms:created>
  <dcterms:modified xsi:type="dcterms:W3CDTF">2012-11-22T02:37:22Z</dcterms:modified>
</cp:coreProperties>
</file>